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67EBF2-88CF-4EE0-8FB7-795D40560114}" v="75" dt="2024-01-21T14:48:31.744"/>
    <p1510:client id="{3E515263-94B4-4CBC-92E6-97228E6C34C9}" v="12" dt="2024-01-21T16:59:54.994"/>
    <p1510:client id="{483F3733-71B9-449A-8C3D-3835A03A1D96}" v="13" dt="2024-01-21T17:02:17.460"/>
    <p1510:client id="{A188EAA7-9B5D-4F34-A6F6-92F8CC5EC0C7}" v="185" dt="2024-01-21T11:37:37.278"/>
    <p1510:client id="{B7413B00-0CFC-4315-ACBF-457E6E84DF3D}" v="66" dt="2024-01-21T16:55:04.7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519CA46-8B36-46A5-816C-7967F71F67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E427AA7-1B77-4DAA-A7F6-908B01560F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F1B67-F02A-47F3-8693-C7BBE257EADF}" type="datetime1">
              <a:rPr lang="ru-RU" smtClean="0"/>
              <a:t>21.01.2024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05B5F2D-53D7-48B9-BC43-698D68FC39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5F566D5-1EF4-4EC7-BE91-E0B256AD90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EC541-6F2F-4C5D-A526-6DC013B2A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46486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31F87-841A-4734-AF2C-1C2A52F9D865}" type="datetime1">
              <a:rPr lang="ru-RU" smtClean="0"/>
              <a:pPr/>
              <a:t>21.01.2024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EDFF7-CE3D-41FC-A701-5F457E268C89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532114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EDFF7-CE3D-41FC-A701-5F457E268C8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533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43872D-DBF7-4AF1-9B43-039BFBAC17A1}" type="datetime1">
              <a:rPr lang="ru-RU" noProof="0" smtClean="0"/>
              <a:t>21.01.2024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913774" y="5108728"/>
            <a:ext cx="10364452" cy="682472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73E577-E887-4107-8023-44B6AA5D4DE0}" type="datetime1">
              <a:rPr lang="ru-RU" noProof="0" smtClean="0"/>
              <a:t>21.01.2024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rtlCol="0" anchor="ctr"/>
          <a:lstStyle>
            <a:lvl1pPr algn="ctr"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913775" y="4204821"/>
            <a:ext cx="10364452" cy="1586380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2FBF8C-4C75-4B3F-BBDA-062D02710840}" type="datetime1">
              <a:rPr lang="ru-RU" noProof="0" smtClean="0"/>
              <a:t>21.01.2024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59478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913774" y="4372796"/>
            <a:ext cx="10364452" cy="142105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0C621A-EF83-4F49-B7AA-D3B42E7C91CD}" type="datetime1">
              <a:rPr lang="ru-RU" noProof="0" smtClean="0"/>
              <a:t>21.01.2024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Надпись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sz="8000" noProof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«</a:t>
            </a:r>
          </a:p>
        </p:txBody>
      </p:sp>
      <p:sp>
        <p:nvSpPr>
          <p:cNvPr id="14" name="Надпись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»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913775" y="4662335"/>
            <a:ext cx="10364452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2FFD6B-0BAB-4879-99BC-FFAFD54C7126}" type="datetime1">
              <a:rPr lang="ru-RU" noProof="0" smtClean="0"/>
              <a:t>21.01.2024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913774" y="2367093"/>
            <a:ext cx="3298976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913774" y="2943355"/>
            <a:ext cx="3298976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52389" y="2367093"/>
            <a:ext cx="3291521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441348" y="2943355"/>
            <a:ext cx="3303351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298" y="2367093"/>
            <a:ext cx="33049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973298" y="2943355"/>
            <a:ext cx="3304928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04A45F-B97C-4336-9F64-0E7C9BB35B3A}" type="datetime1">
              <a:rPr lang="ru-RU" noProof="0" smtClean="0"/>
              <a:t>21.01.2024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Заголовок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913774" y="4204820"/>
            <a:ext cx="3296409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0" name="Рисунок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913774" y="4781082"/>
            <a:ext cx="3296409" cy="101011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59" y="4204820"/>
            <a:ext cx="33018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41348" y="4781080"/>
            <a:ext cx="3303352" cy="101011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298" y="4204820"/>
            <a:ext cx="3300681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973173" y="4781078"/>
            <a:ext cx="3305053" cy="1010121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FD8760-5CF9-4A95-93C3-DC81D844B238}" type="datetime1">
              <a:rPr lang="ru-RU" noProof="0" smtClean="0"/>
              <a:t>21.01.2024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Вертикальный текст 2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3775" y="2367093"/>
            <a:ext cx="10364452" cy="3424107"/>
          </a:xfrm>
        </p:spPr>
        <p:txBody>
          <a:bodyPr vert="eaVert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874CB9-AC48-472A-B912-9E502C12094A}" type="datetime1">
              <a:rPr lang="ru-RU" noProof="0" smtClean="0"/>
              <a:t>21.01.2024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8" name="Вертикальный текст 2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3775" y="609601"/>
            <a:ext cx="7658724" cy="5181599"/>
          </a:xfrm>
        </p:spPr>
        <p:txBody>
          <a:bodyPr vert="eaVert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9465E2-DEAA-46E2-856B-D9A2DE94CC96}" type="datetime1">
              <a:rPr lang="ru-RU" noProof="0" smtClean="0"/>
              <a:t>21.01.2024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2" name="Объект 2"/>
          <p:cNvSpPr>
            <a:spLocks noGrp="1"/>
          </p:cNvSpPr>
          <p:nvPr>
            <p:ph sz="quarter" idx="13" hasCustomPrompt="1"/>
          </p:nvPr>
        </p:nvSpPr>
        <p:spPr>
          <a:xfrm>
            <a:off x="913774" y="2367092"/>
            <a:ext cx="10363826" cy="3424107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BD59E5-244C-439E-B9D1-6AD1F408E4CF}" type="datetime1">
              <a:rPr lang="ru-RU" noProof="0" smtClean="0"/>
              <a:t>21.01.2024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913774" y="3657457"/>
            <a:ext cx="10351752" cy="1368183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8A0587-83C2-4CF0-9BA0-0588871D18A3}" type="datetime1">
              <a:rPr lang="ru-RU" noProof="0" smtClean="0"/>
              <a:t>21.01.2024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2" name="Объект 2"/>
          <p:cNvSpPr>
            <a:spLocks noGrp="1"/>
          </p:cNvSpPr>
          <p:nvPr>
            <p:ph sz="quarter" idx="13" hasCustomPrompt="1"/>
          </p:nvPr>
        </p:nvSpPr>
        <p:spPr>
          <a:xfrm>
            <a:off x="913774" y="2367092"/>
            <a:ext cx="5106026" cy="3424107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3" name="Объект 3"/>
          <p:cNvSpPr>
            <a:spLocks noGrp="1"/>
          </p:cNvSpPr>
          <p:nvPr>
            <p:ph sz="quarter" idx="14" hasCustomPrompt="1"/>
          </p:nvPr>
        </p:nvSpPr>
        <p:spPr>
          <a:xfrm>
            <a:off x="6172200" y="2367092"/>
            <a:ext cx="5105400" cy="3424107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7B6D46-3B43-4FC1-81E8-35C06BA420C3}" type="datetime1">
              <a:rPr lang="ru-RU" noProof="0" smtClean="0"/>
              <a:t>21.01.2024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6328" y="2371018"/>
            <a:ext cx="4873474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" name="Объект 3"/>
          <p:cNvSpPr>
            <a:spLocks noGrp="1"/>
          </p:cNvSpPr>
          <p:nvPr>
            <p:ph sz="quarter" idx="13" hasCustomPrompt="1"/>
          </p:nvPr>
        </p:nvSpPr>
        <p:spPr>
          <a:xfrm>
            <a:off x="913774" y="3051012"/>
            <a:ext cx="5106027" cy="2740187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396423" y="2371018"/>
            <a:ext cx="4881804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3" name="Объект 5"/>
          <p:cNvSpPr>
            <a:spLocks noGrp="1"/>
          </p:cNvSpPr>
          <p:nvPr>
            <p:ph sz="quarter" idx="14" hasCustomPrompt="1"/>
          </p:nvPr>
        </p:nvSpPr>
        <p:spPr>
          <a:xfrm>
            <a:off x="6172200" y="3051012"/>
            <a:ext cx="5105401" cy="2740187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E8CC17-D646-404F-9147-9C8F3A2037E5}" type="datetime1">
              <a:rPr lang="ru-RU" noProof="0" smtClean="0"/>
              <a:t>21.01.2024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AEF637-A0A7-4616-9F3D-06790DD8C870}" type="datetime1">
              <a:rPr lang="ru-RU" noProof="0" smtClean="0"/>
              <a:t>21.01.2024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EBD839-6109-4306-A79E-F00C8F593340}" type="datetime1">
              <a:rPr lang="ru-RU" noProof="0" smtClean="0"/>
              <a:t>21.01.2024</a:t>
            </a:fld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Объект 2"/>
          <p:cNvSpPr>
            <a:spLocks noGrp="1"/>
          </p:cNvSpPr>
          <p:nvPr>
            <p:ph sz="quarter" idx="13" hasCustomPrompt="1"/>
          </p:nvPr>
        </p:nvSpPr>
        <p:spPr>
          <a:xfrm>
            <a:off x="5078062" y="609600"/>
            <a:ext cx="6200163" cy="5181599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913774" y="2632852"/>
            <a:ext cx="3935689" cy="3158348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474183-C8B8-4329-A770-0259B1A3B6F2}" type="datetime1">
              <a:rPr lang="ru-RU" noProof="0" smtClean="0"/>
              <a:t>21.01.2024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2632852"/>
            <a:ext cx="5934949" cy="3158347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90C28D-DE17-443A-B84D-B31F4A26624E}" type="datetime1">
              <a:rPr lang="ru-RU" noProof="0" smtClean="0"/>
              <a:t>21.01.2024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EC8F29B-08D1-4381-8CEF-011DC18F369A}" type="datetime1">
              <a:rPr lang="ru-RU" noProof="0" smtClean="0"/>
              <a:t>21.01.2024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ru-RU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D22F896-40B5-4ADD-8801-0D06FADFA09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sz="8000" err="1">
                <a:latin typeface="Calibri"/>
                <a:ea typeface="Calibri"/>
                <a:cs typeface="Calibri"/>
              </a:rPr>
              <a:t>aquarium</a:t>
            </a:r>
            <a:endParaRPr lang="ru-RU" sz="8000" err="1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186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5873676-3D69-48B0-BA02-D759766A9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48E96D7-6599-4607-9958-FD9E10001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A8EEE2-DA9A-4635-9B41-33EB56514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478AA5-D1D0-4B5E-9FDE-6F55026D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229100"/>
            <a:ext cx="12192000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 descr="Изображение выглядит как графическая вставка, Графика, графический дизайн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969543BD-1CA2-A8F4-BCFF-FE3E1A693E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107" b="19435"/>
          <a:stretch/>
        </p:blipFill>
        <p:spPr>
          <a:xfrm>
            <a:off x="20" y="2731695"/>
            <a:ext cx="12191980" cy="418773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C09B0-FE06-CBF9-2841-82A074614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652" y="412227"/>
            <a:ext cx="9899904" cy="11167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latin typeface="+mj-lt"/>
                <a:cs typeface="+mj-cs"/>
              </a:rPr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DB177E-F64F-F8CB-3646-DA0F20056F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21616" y="1887108"/>
            <a:ext cx="8689976" cy="5359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20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Реализовать</a:t>
            </a:r>
            <a:r>
              <a:rPr lang="en-US" sz="2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 </a:t>
            </a:r>
            <a:r>
              <a:rPr lang="en-US" sz="220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игру</a:t>
            </a:r>
            <a:r>
              <a:rPr lang="en-US" sz="2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 </a:t>
            </a:r>
            <a:r>
              <a:rPr lang="en-US" sz="220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на</a:t>
            </a:r>
            <a:r>
              <a:rPr lang="en-US" sz="2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 </a:t>
            </a:r>
            <a:r>
              <a:rPr lang="en-US" sz="240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PyGame</a:t>
            </a:r>
            <a:endParaRPr lang="en-US" sz="2400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947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>
            <a:extLst>
              <a:ext uri="{FF2B5EF4-FFF2-40B4-BE49-F238E27FC236}">
                <a16:creationId xmlns:a16="http://schemas.microsoft.com/office/drawing/2014/main" id="{55185833-50A1-4075-9C90-F6E7B153A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48F57D9-4797-4D7F-B4C3-17628994F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8C35C972-32F5-4997-A58E-4602336B1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BD3B4A96-4B85-43E7-B816-CBDF9F0F1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Объект 3" descr="Изображение выглядит как текст, снимок экрана, линия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E04A2A1D-F67F-DD20-2003-E55423EC20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690" b="2"/>
          <a:stretch/>
        </p:blipFill>
        <p:spPr>
          <a:xfrm>
            <a:off x="20" y="-4679"/>
            <a:ext cx="6094386" cy="4187739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дисплей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9B52DF83-ABF0-1DA4-CAF0-843497354D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460" b="-1"/>
          <a:stretch/>
        </p:blipFill>
        <p:spPr>
          <a:xfrm>
            <a:off x="6094410" y="-4679"/>
            <a:ext cx="6097589" cy="418773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DBA7D21-D854-408A-BB51-05AA3AB42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3258" y="-2"/>
            <a:ext cx="82296" cy="4197096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980C2B5-DCB5-414E-ADCF-E81E6BE5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229100"/>
            <a:ext cx="12192000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2BBC4CE5-238C-480B-9A2E-518E22178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13CB53-A456-9D4C-FD34-768011AF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048" y="4437888"/>
            <a:ext cx="9899904" cy="11167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latin typeface="+mj-lt"/>
                <a:cs typeface="+mj-cs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872350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CFE6C3-347F-E75D-4C28-CBB6924DB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48FE83E-FB5E-B4A7-C70D-9011A140EAF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5758" y="224866"/>
            <a:ext cx="5587065" cy="3208445"/>
          </a:xfrm>
        </p:spPr>
      </p:pic>
      <p:pic>
        <p:nvPicPr>
          <p:cNvPr id="5" name="Рисунок 4" descr="Изображение выглядит как снимок экрана, Программное обеспечение для видеоигр, Компьютерная игр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5646C69-AF6D-FAFC-FAD4-FF4072F39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07" y="3524125"/>
            <a:ext cx="5592793" cy="3116541"/>
          </a:xfrm>
          <a:prstGeom prst="rect">
            <a:avLst/>
          </a:prstGeom>
        </p:spPr>
      </p:pic>
      <p:pic>
        <p:nvPicPr>
          <p:cNvPr id="6" name="Рисунок 5" descr="Изображение выглядит как снимок экрана, текст, Программное обеспечение для видеоигр, Цифровая сборка&#10;&#10;Автоматически созданное описание">
            <a:extLst>
              <a:ext uri="{FF2B5EF4-FFF2-40B4-BE49-F238E27FC236}">
                <a16:creationId xmlns:a16="http://schemas.microsoft.com/office/drawing/2014/main" id="{533024EC-599F-9E42-6FA4-450C6F8A6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682" y="246088"/>
            <a:ext cx="5520904" cy="3188427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, Программное обеспечение для видеоигр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7820363-DB6E-EDEB-C459-E47E29637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678" y="3524125"/>
            <a:ext cx="5520907" cy="3087786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мультфильм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5B911E02-451D-634A-B248-6A1516302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008" y="2910427"/>
            <a:ext cx="135255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07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7F0C6-DC77-B43C-4E5E-2342329B9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снимок экрана, Программное обеспечение для видеоигр, Компьютерная игра, Цифровая сборка&#10;&#10;Автоматически созданное описание">
            <a:extLst>
              <a:ext uri="{FF2B5EF4-FFF2-40B4-BE49-F238E27FC236}">
                <a16:creationId xmlns:a16="http://schemas.microsoft.com/office/drawing/2014/main" id="{DFF9513F-B6D4-5E2F-89DC-DF21A05925B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7605" y="181732"/>
            <a:ext cx="5529558" cy="3064674"/>
          </a:xfrm>
        </p:spPr>
      </p:pic>
      <p:pic>
        <p:nvPicPr>
          <p:cNvPr id="3" name="Рисунок 2" descr="Изображение выглядит как рыба, вода, Детское искусство, риф&#10;&#10;Автоматически созданное описание">
            <a:extLst>
              <a:ext uri="{FF2B5EF4-FFF2-40B4-BE49-F238E27FC236}">
                <a16:creationId xmlns:a16="http://schemas.microsoft.com/office/drawing/2014/main" id="{E1169F24-D228-F1C7-D951-ADF96D94C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396" y="246089"/>
            <a:ext cx="5477774" cy="3059031"/>
          </a:xfrm>
          <a:prstGeom prst="rect">
            <a:avLst/>
          </a:prstGeom>
        </p:spPr>
      </p:pic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7567275-7926-950E-39BC-CB9DDE38E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396" y="3365975"/>
            <a:ext cx="5822831" cy="3274691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Графика, графический дизайн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BCBD8F1E-B95A-30C2-3513-871D7AB43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57" y="3426242"/>
            <a:ext cx="5535284" cy="3111026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, зарисовка&#10;&#10;Автоматически созданное описание">
            <a:extLst>
              <a:ext uri="{FF2B5EF4-FFF2-40B4-BE49-F238E27FC236}">
                <a16:creationId xmlns:a16="http://schemas.microsoft.com/office/drawing/2014/main" id="{8EBCFC8B-85DB-26B2-F905-3D7580DF7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6809" y="2689913"/>
            <a:ext cx="1244001" cy="13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9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40A4A-937E-4FA1-1B49-854C23F1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луна, Астрономический объект, сфера, Небесное явление&#10;&#10;Автоматически созданное описание">
            <a:extLst>
              <a:ext uri="{FF2B5EF4-FFF2-40B4-BE49-F238E27FC236}">
                <a16:creationId xmlns:a16="http://schemas.microsoft.com/office/drawing/2014/main" id="{D019E5B3-519F-5271-1FAF-DBD996534A3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-313" y="-50470"/>
            <a:ext cx="6096000" cy="3054626"/>
          </a:xfrm>
        </p:spPr>
      </p:pic>
      <p:pic>
        <p:nvPicPr>
          <p:cNvPr id="5" name="Рисунок 4" descr="Изображение выглядит как Астрономический объект, Небесное явление, сфера, астрономия&#10;&#10;Автоматически созданное описание">
            <a:extLst>
              <a:ext uri="{FF2B5EF4-FFF2-40B4-BE49-F238E27FC236}">
                <a16:creationId xmlns:a16="http://schemas.microsoft.com/office/drawing/2014/main" id="{AD705CB2-D088-67BB-E2F7-A6CC8AF55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811" y="1046109"/>
            <a:ext cx="6096000" cy="3644348"/>
          </a:xfrm>
          <a:prstGeom prst="rect">
            <a:avLst/>
          </a:prstGeom>
        </p:spPr>
      </p:pic>
      <p:pic>
        <p:nvPicPr>
          <p:cNvPr id="6" name="Рисунок 5" descr="Изображение выглядит как сфера, Астрономический объект&#10;&#10;Автоматически созданное описание">
            <a:extLst>
              <a:ext uri="{FF2B5EF4-FFF2-40B4-BE49-F238E27FC236}">
                <a16:creationId xmlns:a16="http://schemas.microsoft.com/office/drawing/2014/main" id="{3672AD92-83A8-F100-4B40-6F724B47C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972" y="3249439"/>
            <a:ext cx="6096000" cy="3048000"/>
          </a:xfrm>
          <a:prstGeom prst="rect">
            <a:avLst/>
          </a:prstGeom>
        </p:spPr>
      </p:pic>
      <p:pic>
        <p:nvPicPr>
          <p:cNvPr id="7" name="Рисунок 6" descr="Изображение выглядит как луна, Астрономический объект, сфера, Небесное явление&#10;&#10;Автоматически созданное описание">
            <a:extLst>
              <a:ext uri="{FF2B5EF4-FFF2-40B4-BE49-F238E27FC236}">
                <a16:creationId xmlns:a16="http://schemas.microsoft.com/office/drawing/2014/main" id="{2C52457D-6E31-7D50-4504-6D636C0EB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962" y="284109"/>
            <a:ext cx="6096000" cy="364434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666682B-F25F-22E2-5D4B-62D7F727C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0015" y="4120102"/>
            <a:ext cx="1512498" cy="15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55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9D8D49-70D7-779B-3B2B-08714A6F2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рыба, Плавник, Биология океана, подводный&#10;&#10;Автоматически созданное описание">
            <a:extLst>
              <a:ext uri="{FF2B5EF4-FFF2-40B4-BE49-F238E27FC236}">
                <a16:creationId xmlns:a16="http://schemas.microsoft.com/office/drawing/2014/main" id="{BD2DC066-51F5-B458-E47C-2853279D584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937536" y="3230522"/>
            <a:ext cx="3680604" cy="2099813"/>
          </a:xfrm>
        </p:spPr>
      </p:pic>
      <p:pic>
        <p:nvPicPr>
          <p:cNvPr id="6" name="Рисунок 5" descr="Изображение выглядит как рыба, Плавник, Биология океана, Рыбные продукты&#10;&#10;Автоматически созданное описание">
            <a:extLst>
              <a:ext uri="{FF2B5EF4-FFF2-40B4-BE49-F238E27FC236}">
                <a16:creationId xmlns:a16="http://schemas.microsoft.com/office/drawing/2014/main" id="{42B02D20-8BFC-2297-E616-78382E6EC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112" y="21207"/>
            <a:ext cx="3795623" cy="2186077"/>
          </a:xfrm>
          <a:prstGeom prst="rect">
            <a:avLst/>
          </a:prstGeom>
        </p:spPr>
      </p:pic>
      <p:pic>
        <p:nvPicPr>
          <p:cNvPr id="7" name="Рисунок 6" descr="Изображение выглядит как беспозвоночный, червь&#10;&#10;Автоматически созданное описание">
            <a:extLst>
              <a:ext uri="{FF2B5EF4-FFF2-40B4-BE49-F238E27FC236}">
                <a16:creationId xmlns:a16="http://schemas.microsoft.com/office/drawing/2014/main" id="{8492E54C-FF17-395C-4E69-EEB412421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490" y="4865592"/>
            <a:ext cx="4255699" cy="2087005"/>
          </a:xfrm>
          <a:prstGeom prst="rect">
            <a:avLst/>
          </a:prstGeom>
        </p:spPr>
      </p:pic>
      <p:pic>
        <p:nvPicPr>
          <p:cNvPr id="8" name="Рисунок 7" descr="Изображение выглядит как Морские беспозвоночные&#10;&#10;Автоматически созданное описание">
            <a:extLst>
              <a:ext uri="{FF2B5EF4-FFF2-40B4-BE49-F238E27FC236}">
                <a16:creationId xmlns:a16="http://schemas.microsoft.com/office/drawing/2014/main" id="{007F3A57-EAB1-5473-47E6-D3CF0EE3C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77" y="3131516"/>
            <a:ext cx="4111925" cy="2636554"/>
          </a:xfrm>
          <a:prstGeom prst="rect">
            <a:avLst/>
          </a:prstGeom>
        </p:spPr>
      </p:pic>
      <p:pic>
        <p:nvPicPr>
          <p:cNvPr id="9" name="Рисунок 8" descr="Изображение выглядит как рыба, Биология океана, Плавник, Организм&#10;&#10;Автоматически созданное описание">
            <a:extLst>
              <a:ext uri="{FF2B5EF4-FFF2-40B4-BE49-F238E27FC236}">
                <a16:creationId xmlns:a16="http://schemas.microsoft.com/office/drawing/2014/main" id="{5010E414-3E11-BD94-1CEE-349064AB3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8084" y="1826770"/>
            <a:ext cx="2659812" cy="130834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рыба, Биология океана, Организм, Плавник&#10;&#10;Автоматически созданное описание">
            <a:extLst>
              <a:ext uri="{FF2B5EF4-FFF2-40B4-BE49-F238E27FC236}">
                <a16:creationId xmlns:a16="http://schemas.microsoft.com/office/drawing/2014/main" id="{690D7ED0-61BA-9A58-7593-8E79429823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0225" y="1898741"/>
            <a:ext cx="2659812" cy="1522139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Организм, Морские беспозвоночные, риф, подводный&#10;&#10;Автоматически созданное описание">
            <a:extLst>
              <a:ext uri="{FF2B5EF4-FFF2-40B4-BE49-F238E27FC236}">
                <a16:creationId xmlns:a16="http://schemas.microsoft.com/office/drawing/2014/main" id="{5C8417E1-8EAD-3E7B-AC36-E52C0ED44F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70217" y="1715431"/>
            <a:ext cx="3206152" cy="2019669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рыба, акула, мягкоперая рыба, Плавник&#10;&#10;Автоматически созданное описание">
            <a:extLst>
              <a:ext uri="{FF2B5EF4-FFF2-40B4-BE49-F238E27FC236}">
                <a16:creationId xmlns:a16="http://schemas.microsoft.com/office/drawing/2014/main" id="{42C54B84-DC40-3DF1-929B-4ED1B27D7B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2302" y="-476952"/>
            <a:ext cx="4787661" cy="3052999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фиолетовый, фейерверк, беспозвоночный&#10;&#10;Автоматически созданное описание">
            <a:extLst>
              <a:ext uri="{FF2B5EF4-FFF2-40B4-BE49-F238E27FC236}">
                <a16:creationId xmlns:a16="http://schemas.microsoft.com/office/drawing/2014/main" id="{FCCCC66D-EA7A-A360-877D-4ACFB92DB6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0725" y="5421359"/>
            <a:ext cx="1630256" cy="116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2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8EC41B9-2D25-48A6-BC40-DA8F79F3E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Объект 3" descr="Изображение выглядит как текст, снимок экрана, дисплей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4FC613A9-1F9D-6C16-1212-C9B30C1A452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2083388" y="957486"/>
            <a:ext cx="8071570" cy="3285330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F21547-A433-450A-B2A3-930DCFAB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24"/>
          <a:stretch/>
        </p:blipFill>
        <p:spPr>
          <a:xfrm>
            <a:off x="0" y="0"/>
            <a:ext cx="349623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729EB3-0078-4DF1-EF45-A484509A4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456285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latin typeface="+mj-lt"/>
                <a:cs typeface="+mj-cs"/>
              </a:rPr>
              <a:t>В проекте 1424 строки кода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3B520B-D7E7-436A-B263-0682940B4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10" r="21258"/>
          <a:stretch/>
        </p:blipFill>
        <p:spPr>
          <a:xfrm>
            <a:off x="0" y="4238951"/>
            <a:ext cx="9600237" cy="261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3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8CC82F-C3A1-EE2B-C6E9-20239230C2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75774" y="2942186"/>
            <a:ext cx="8839826" cy="96557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4800">
                <a:latin typeface="Calibri"/>
                <a:cs typeface="Calibri"/>
              </a:rPr>
              <a:t>THANK YOU FOR YOUR ATTENTION</a:t>
            </a:r>
            <a:endParaRPr lang="ru-RU" sz="4800">
              <a:latin typeface="Calibri"/>
              <a:cs typeface="Calibri"/>
            </a:endParaRPr>
          </a:p>
          <a:p>
            <a:pPr>
              <a:buClr>
                <a:srgbClr val="000000"/>
              </a:buClr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238884"/>
      </p:ext>
    </p:extLst>
  </p:cSld>
  <p:clrMapOvr>
    <a:masterClrMapping/>
  </p:clrMapOvr>
</p:sld>
</file>

<file path=ppt/theme/theme1.xml><?xml version="1.0" encoding="utf-8"?>
<a:theme xmlns:a="http://schemas.openxmlformats.org/drawingml/2006/main" name="Капля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Application>Microsoft Office PowerPoint</Application>
  <PresentationFormat>Широкоэкранный</PresentationFormat>
  <Slides>9</Slides>
  <Notes>1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Капля</vt:lpstr>
      <vt:lpstr>aquarium</vt:lpstr>
      <vt:lpstr>Идея проекта</vt:lpstr>
      <vt:lpstr>Database</vt:lpstr>
      <vt:lpstr>Презентация PowerPoint</vt:lpstr>
      <vt:lpstr>Презентация PowerPoint</vt:lpstr>
      <vt:lpstr>Презентация PowerPoint</vt:lpstr>
      <vt:lpstr>Презентация PowerPoint</vt:lpstr>
      <vt:lpstr>В проекте 1424 строки кода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revision>2</cp:revision>
  <dcterms:created xsi:type="dcterms:W3CDTF">2024-01-21T10:33:27Z</dcterms:created>
  <dcterms:modified xsi:type="dcterms:W3CDTF">2024-01-21T18:05:32Z</dcterms:modified>
</cp:coreProperties>
</file>